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63D2C8-E238-42EF-B5E5-3B75EBB73EB9}" type="datetimeFigureOut">
              <a:rPr lang="en-US" smtClean="0"/>
              <a:pPr/>
              <a:t>12/16/2016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EE85009-2359-40AC-A775-064AC5B11273}"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63D2C8-E238-42EF-B5E5-3B75EBB73EB9}" type="datetimeFigureOut">
              <a:rPr lang="en-US" smtClean="0"/>
              <a:pPr/>
              <a:t>12/16/2016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E85009-2359-40AC-A775-064AC5B11273}"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#8</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Essential mobile marketing Tips for Small businesses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#9</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Social Marketing Tips to Connect With Mobile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#10</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Analytics: Tools to measure Mobile marketing ROI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#11</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How can my Business use Mobile Marketing?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#12</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13 great mobile marketing tools and apps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#13</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Using Facebook Mobile Apps: A guide for marketers - 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#14</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Using Facebook Mobile Apps: A guide for marketers - II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Subtitle 3"/>
          <p:cNvSpPr txBox="1">
            <a:spLocks/>
          </p:cNvSpPr>
          <p:nvPr/>
        </p:nvSpPr>
        <p:spPr>
          <a:xfrm>
            <a:off x="609600" y="1981200"/>
            <a:ext cx="7924800" cy="3657600"/>
          </a:xfrm>
          <a:prstGeom prst="rect">
            <a:avLst/>
          </a:prstGeom>
        </p:spPr>
        <p:txBody>
          <a:bodyPr vert="horz" lIns="91440" tIns="45720" rIns="91440" bIns="45720" rtlCol="0">
            <a:noAutofit/>
          </a:bodyPr>
          <a:lstStyle/>
          <a:p>
            <a:pPr marL="342900" indent="-342900">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	The mobile-first movement is still gaining traction</a:t>
            </a:r>
            <a:endParaRPr kumimoji="0" lang="en-IN" sz="3600" b="1" i="0" u="none" strike="noStrike" kern="1200" cap="none" spc="0" normalizeH="0" baseline="0" noProof="0" dirty="0" smtClean="0">
              <a:ln>
                <a:noFill/>
              </a:ln>
              <a:solidFill>
                <a:schemeClr val="accent6">
                  <a:lumMod val="75000"/>
                </a:schemeClr>
              </a:solidFill>
              <a:effectLst/>
              <a:uLnTx/>
              <a:uFillTx/>
              <a:latin typeface="Georgia" pitchFamily="18" charset="0"/>
              <a:ea typeface="Verdana" pitchFamily="34" charset="0"/>
              <a:cs typeface="Verdana" pitchFamily="34" charset="0"/>
            </a:endParaRPr>
          </a:p>
          <a:p>
            <a:pPr marL="342900" indent="-342900" algn="just">
              <a:spcBef>
                <a:spcPct val="20000"/>
              </a:spcBef>
            </a:pPr>
            <a:r>
              <a:rPr kumimoji="0" lang="en-IN" sz="2800" b="1" i="0" u="none" strike="noStrike" kern="1200" cap="none" spc="0" normalizeH="0" baseline="0" noProof="0" dirty="0" smtClean="0">
                <a:ln>
                  <a:noFill/>
                </a:ln>
                <a:solidFill>
                  <a:schemeClr val="accent5">
                    <a:lumMod val="50000"/>
                  </a:schemeClr>
                </a:solidFill>
                <a:effectLst/>
                <a:uLnTx/>
                <a:uFillTx/>
                <a:latin typeface="+mj-lt"/>
                <a:ea typeface="Verdana" pitchFamily="34" charset="0"/>
                <a:cs typeface="Verdana" pitchFamily="34" charset="0"/>
              </a:rPr>
              <a:t>	</a:t>
            </a:r>
            <a:r>
              <a:rPr lang="en-IN" sz="2800" b="1" dirty="0" smtClean="0">
                <a:solidFill>
                  <a:schemeClr val="accent5">
                    <a:lumMod val="75000"/>
                  </a:schemeClr>
                </a:solidFill>
                <a:latin typeface="+mj-lt"/>
                <a:ea typeface="Verdana" pitchFamily="34" charset="0"/>
                <a:cs typeface="Verdana" pitchFamily="34" charset="0"/>
              </a:rPr>
              <a:t>and it is showing no signs of slowing down. In 2017, marketers need to be prepared to produce and distribute the right content to the right people on the right devices.</a:t>
            </a:r>
            <a:endParaRPr kumimoji="0" lang="en-IN" sz="2800" b="1" i="0" u="none" strike="noStrike" kern="1200" cap="none" spc="0" normalizeH="0" baseline="0" noProof="0" dirty="0">
              <a:ln>
                <a:noFill/>
              </a:ln>
              <a:solidFill>
                <a:schemeClr val="accent5">
                  <a:lumMod val="75000"/>
                </a:schemeClr>
              </a:solidFill>
              <a:effectLst/>
              <a:uLnTx/>
              <a:uFillTx/>
              <a:latin typeface="+mj-lt"/>
              <a:ea typeface="Verdana" pitchFamily="34" charset="0"/>
              <a:cs typeface="Verdana"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7" name="Content Placeholder 4"/>
          <p:cNvSpPr txBox="1">
            <a:spLocks/>
          </p:cNvSpPr>
          <p:nvPr/>
        </p:nvSpPr>
        <p:spPr>
          <a:xfrm>
            <a:off x="500034" y="2428868"/>
            <a:ext cx="8001000" cy="2714644"/>
          </a:xfrm>
          <a:prstGeom prst="rect">
            <a:avLst/>
          </a:prstGeom>
        </p:spPr>
        <p:txBody>
          <a:bodyPr vert="horz" lIns="91440" tIns="45720" rIns="91440" bIns="45720" rtlCol="0">
            <a:normAutofit/>
          </a:bodyPr>
          <a:lstStyle/>
          <a:p>
            <a:pPr>
              <a:spcBef>
                <a:spcPct val="20000"/>
              </a:spcBef>
            </a:pPr>
            <a:r>
              <a:rPr lang="en-IN" sz="3600" b="1" dirty="0" smtClean="0">
                <a:solidFill>
                  <a:schemeClr val="accent6">
                    <a:lumMod val="75000"/>
                  </a:schemeClr>
                </a:solidFill>
                <a:latin typeface="Georgia" pitchFamily="18" charset="0"/>
                <a:ea typeface="Arial Unicode MS" pitchFamily="34" charset="-128"/>
                <a:cs typeface="Arial Unicode MS" pitchFamily="34" charset="-128"/>
              </a:rPr>
              <a:t>These video tutorials are overflowing with</a:t>
            </a:r>
            <a:endParaRPr kumimoji="0" lang="en-IN" sz="3600" b="1" i="0" u="none" strike="noStrike" kern="1200" cap="none" spc="0" normalizeH="0" baseline="0" noProof="0" dirty="0" smtClean="0">
              <a:ln>
                <a:noFill/>
              </a:ln>
              <a:solidFill>
                <a:schemeClr val="accent6">
                  <a:lumMod val="75000"/>
                </a:schemeClr>
              </a:solidFill>
              <a:effectLst/>
              <a:uLnTx/>
              <a:uFillTx/>
              <a:latin typeface="Georgia" pitchFamily="18" charset="0"/>
              <a:ea typeface="Arial Unicode MS" pitchFamily="34" charset="-128"/>
              <a:cs typeface="Arial Unicode MS" pitchFamily="34" charset="-128"/>
            </a:endParaRPr>
          </a:p>
          <a:p>
            <a:pPr>
              <a:spcBef>
                <a:spcPct val="20000"/>
              </a:spcBef>
            </a:pPr>
            <a:r>
              <a:rPr lang="en-IN" sz="2800" b="1" dirty="0" smtClean="0">
                <a:solidFill>
                  <a:schemeClr val="accent5">
                    <a:lumMod val="75000"/>
                  </a:schemeClr>
                </a:solidFill>
                <a:ea typeface="Arial Unicode MS" pitchFamily="34" charset="-128"/>
                <a:cs typeface="Arial Unicode MS" pitchFamily="34" charset="-128"/>
              </a:rPr>
              <a:t>strategies, resources and best practices that will radically improve the way your business uses mobile to connect with your market.</a:t>
            </a:r>
            <a:endParaRPr kumimoji="0" lang="en-IN" sz="2800" b="1" i="0" u="none" strike="noStrike" kern="1200" cap="none" spc="0" normalizeH="0" baseline="0" noProof="0" dirty="0">
              <a:ln>
                <a:noFill/>
              </a:ln>
              <a:solidFill>
                <a:schemeClr val="accent5">
                  <a:lumMod val="75000"/>
                </a:schemeClr>
              </a:solidFill>
              <a:effectLst/>
              <a:uLnTx/>
              <a:uFillTx/>
              <a:latin typeface="+mn-lt"/>
              <a:ea typeface="Arial Unicode MS" pitchFamily="34" charset="-128"/>
              <a:cs typeface="Arial Unicode MS" pitchFamily="34"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14" name="Title 2"/>
          <p:cNvSpPr txBox="1">
            <a:spLocks/>
          </p:cNvSpPr>
          <p:nvPr/>
        </p:nvSpPr>
        <p:spPr>
          <a:xfrm>
            <a:off x="642910" y="2000240"/>
            <a:ext cx="8001056" cy="250033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6">
                    <a:lumMod val="75000"/>
                  </a:schemeClr>
                </a:solidFill>
                <a:effectLst/>
                <a:uLnTx/>
                <a:uFillTx/>
                <a:latin typeface="Georgia" pitchFamily="18" charset="0"/>
                <a:ea typeface="Verdana" pitchFamily="34" charset="0"/>
                <a:cs typeface="Verdana" pitchFamily="34" charset="0"/>
              </a:rPr>
              <a:t>Mobile Marketing Revolution</a:t>
            </a:r>
            <a:br>
              <a:rPr kumimoji="0" lang="en-IN" sz="4400" b="1" i="0" u="none" strike="noStrike" kern="1200" cap="none" spc="0" normalizeH="0" baseline="0" noProof="0" dirty="0" smtClean="0">
                <a:ln>
                  <a:noFill/>
                </a:ln>
                <a:solidFill>
                  <a:schemeClr val="accent6">
                    <a:lumMod val="75000"/>
                  </a:schemeClr>
                </a:solidFill>
                <a:effectLst/>
                <a:uLnTx/>
                <a:uFillTx/>
                <a:latin typeface="Georgia" pitchFamily="18" charset="0"/>
                <a:ea typeface="Verdana" pitchFamily="34" charset="0"/>
                <a:cs typeface="Verdana" pitchFamily="34" charset="0"/>
              </a:rPr>
            </a:br>
            <a:r>
              <a:rPr kumimoji="0" lang="en-IN" sz="4400" b="1" i="0" u="none" strike="noStrike" kern="1200" cap="none" spc="0" normalizeH="0" baseline="0" noProof="0" dirty="0" smtClean="0">
                <a:ln>
                  <a:noFill/>
                </a:ln>
                <a:solidFill>
                  <a:schemeClr val="accent6">
                    <a:lumMod val="75000"/>
                  </a:schemeClr>
                </a:solidFill>
                <a:effectLst/>
                <a:uLnTx/>
                <a:uFillTx/>
                <a:latin typeface="Georgia" pitchFamily="18" charset="0"/>
                <a:ea typeface="Verdana" pitchFamily="34" charset="0"/>
                <a:cs typeface="Verdana" pitchFamily="34" charset="0"/>
              </a:rPr>
              <a:t>HD Video Training</a:t>
            </a:r>
            <a:endParaRPr kumimoji="0" lang="en-IN" sz="4400" b="1" i="0" u="none" strike="noStrike" kern="1200" cap="none" spc="0" normalizeH="0" baseline="0" noProof="0" dirty="0">
              <a:ln>
                <a:noFill/>
              </a:ln>
              <a:solidFill>
                <a:schemeClr val="accent6">
                  <a:lumMod val="75000"/>
                </a:schemeClr>
              </a:solidFill>
              <a:effectLst/>
              <a:uLnTx/>
              <a:uFillTx/>
              <a:latin typeface="Georgia" pitchFamily="18" charset="0"/>
              <a:ea typeface="Verdana" pitchFamily="34" charset="0"/>
              <a:cs typeface="Verdana" pitchFamily="34" charset="0"/>
            </a:endParaRPr>
          </a:p>
        </p:txBody>
      </p:sp>
      <p:sp>
        <p:nvSpPr>
          <p:cNvPr id="15" name="Subtitle 3"/>
          <p:cNvSpPr txBox="1">
            <a:spLocks/>
          </p:cNvSpPr>
          <p:nvPr/>
        </p:nvSpPr>
        <p:spPr>
          <a:xfrm>
            <a:off x="1285852" y="4857760"/>
            <a:ext cx="6400800" cy="1109658"/>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IN" sz="2800" b="1" i="0" u="none" strike="noStrike" kern="1200" cap="none" spc="0" normalizeH="0" baseline="0" noProof="0" dirty="0" smtClean="0">
                <a:ln>
                  <a:noFill/>
                </a:ln>
                <a:solidFill>
                  <a:schemeClr val="accent6">
                    <a:lumMod val="75000"/>
                  </a:schemeClr>
                </a:solidFill>
                <a:effectLst/>
                <a:uLnTx/>
                <a:uFillTx/>
                <a:latin typeface="+mn-lt"/>
                <a:ea typeface="Verdana" pitchFamily="34" charset="0"/>
                <a:cs typeface="Verdana" pitchFamily="34" charset="0"/>
              </a:rPr>
              <a:t>Lets unfold the modules</a:t>
            </a:r>
            <a:endParaRPr kumimoji="0" lang="en-IN" sz="2800" b="1" i="0" u="none" strike="noStrike" kern="1200" cap="none" spc="0" normalizeH="0" baseline="0" noProof="0" dirty="0">
              <a:ln>
                <a:noFill/>
              </a:ln>
              <a:solidFill>
                <a:schemeClr val="accent6">
                  <a:lumMod val="75000"/>
                </a:schemeClr>
              </a:solidFill>
              <a:effectLst/>
              <a:uLnTx/>
              <a:uFillTx/>
              <a:latin typeface="+mn-lt"/>
              <a:ea typeface="Verdana" pitchFamily="34" charset="0"/>
              <a:cs typeface="Verdana"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#2</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Marketing: An Overview</a:t>
            </a:r>
            <a:endParaRPr lang="en-IN" sz="3600" b="1" dirty="0">
              <a:solidFill>
                <a:schemeClr val="accent6">
                  <a:lumMod val="75000"/>
                </a:schemeClr>
              </a:solidFill>
              <a:ea typeface="Verdana" pitchFamily="34" charset="0"/>
              <a:cs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#3</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Marketing Trends for 2017</a:t>
            </a:r>
            <a:endParaRPr lang="en-IN" sz="3600" b="1" dirty="0">
              <a:solidFill>
                <a:schemeClr val="accent6">
                  <a:lumMod val="75000"/>
                </a:schemeClr>
              </a:solidFill>
              <a:ea typeface="Verdana" pitchFamily="34" charset="0"/>
              <a:cs typeface="Verdana"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#4</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Getting started with Mobile Marketing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#5</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Generating Leads through Mobile Marketing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#6</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Setting Up a Successful Mobile Marketing Campaign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#7</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Optimization: Best Practices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3497</TotalTime>
  <Words>173</Words>
  <Application>Microsoft Office PowerPoint</Application>
  <PresentationFormat>On-screen Show (4:3)</PresentationFormat>
  <Paragraphs>35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9</cp:revision>
  <dcterms:created xsi:type="dcterms:W3CDTF">2016-12-13T17:03:24Z</dcterms:created>
  <dcterms:modified xsi:type="dcterms:W3CDTF">2016-12-18T18:43:57Z</dcterms:modified>
</cp:coreProperties>
</file>